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adTLGMu3L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Relative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Principle </a:t>
            </a:r>
            <a:r>
              <a:rPr lang="en-US" smtClean="0"/>
              <a:t>of Superposition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Superposition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Also known as Relative age</a:t>
            </a:r>
          </a:p>
          <a:p>
            <a:r>
              <a:rPr lang="en-US" sz="2800" dirty="0" smtClean="0"/>
              <a:t>Age of fossils and rock can be dated in relative to each other.</a:t>
            </a:r>
          </a:p>
          <a:p>
            <a:pPr lvl="1"/>
            <a:r>
              <a:rPr lang="en-US" sz="2400" dirty="0" smtClean="0"/>
              <a:t>Not an exact quantitative 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4130176"/>
            <a:ext cx="3720846" cy="178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25707"/>
            <a:ext cx="9601196" cy="1303867"/>
          </a:xfrm>
        </p:spPr>
        <p:txBody>
          <a:bodyPr/>
          <a:lstStyle/>
          <a:p>
            <a:r>
              <a:rPr lang="en-US" dirty="0" smtClean="0"/>
              <a:t>Undisturbed vs folded layers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657" y="2706624"/>
            <a:ext cx="3168396" cy="2996201"/>
          </a:xfrm>
          <a:prstGeom prst="rect">
            <a:avLst/>
          </a:prstGeom>
        </p:spPr>
      </p:pic>
      <p:pic>
        <p:nvPicPr>
          <p:cNvPr id="2050" name="Picture 2" descr="Image result for relative age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2706624"/>
            <a:ext cx="3443826" cy="27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8976" y="2706624"/>
            <a:ext cx="3791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Undisturbed layers: </a:t>
            </a:r>
            <a:r>
              <a:rPr lang="en-US" sz="2400" dirty="0" smtClean="0"/>
              <a:t>can be dated easily. </a:t>
            </a:r>
            <a:r>
              <a:rPr lang="en-US" sz="2400" dirty="0"/>
              <a:t>T</a:t>
            </a:r>
            <a:r>
              <a:rPr lang="en-US" sz="2400" dirty="0" smtClean="0"/>
              <a:t>he youngest is always on top of the oldest layers.</a:t>
            </a:r>
          </a:p>
          <a:p>
            <a:endParaRPr lang="en-US" sz="2400" dirty="0"/>
          </a:p>
          <a:p>
            <a:r>
              <a:rPr lang="en-US" sz="2400" u="sng" dirty="0" smtClean="0"/>
              <a:t>Folded/Disturbed layers: </a:t>
            </a:r>
            <a:r>
              <a:rPr lang="en-US" sz="2400" dirty="0" smtClean="0"/>
              <a:t>you need to take into account faults, igneous rock, and metamorphic rock.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24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Unconformities</a:t>
            </a:r>
            <a:endParaRPr lang="en-US" dirty="0"/>
          </a:p>
        </p:txBody>
      </p:sp>
      <p:pic>
        <p:nvPicPr>
          <p:cNvPr id="3074" name="Picture 2" descr="Image result for unconformities in rock layer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"/>
          <a:stretch/>
        </p:blipFill>
        <p:spPr bwMode="auto">
          <a:xfrm>
            <a:off x="3007246" y="3286619"/>
            <a:ext cx="8250148" cy="28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584704"/>
            <a:ext cx="1008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Erosion away of whole or partial layers of rock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and fault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844636"/>
          </a:xfrm>
        </p:spPr>
        <p:txBody>
          <a:bodyPr/>
          <a:lstStyle/>
          <a:p>
            <a:r>
              <a:rPr lang="en-US" dirty="0" smtClean="0"/>
              <a:t>Igneous and fault lines cut through layers and are ALWAYS younger than the rocks they cut through.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759" y="3083370"/>
            <a:ext cx="3810238" cy="306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2768" y="3499104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Ex:  </a:t>
            </a:r>
            <a:r>
              <a:rPr lang="en-US" dirty="0"/>
              <a:t>E and D are younger than all layers of rock. However, E is the youngest because it cuts through 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Metamorphic rock is always older than rock around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youtu.be/EadTLGMu3LI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2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255</TotalTime>
  <Words>145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Relative Age</vt:lpstr>
      <vt:lpstr>Principle of Superposition</vt:lpstr>
      <vt:lpstr>Undisturbed vs folded layers </vt:lpstr>
      <vt:lpstr>Unconformities</vt:lpstr>
      <vt:lpstr>Igneous and fault lines</vt:lpstr>
      <vt:lpstr>Metamorphic rock</vt:lpstr>
      <vt:lpstr>PowerPoint Presentation</vt:lpstr>
    </vt:vector>
  </TitlesOfParts>
  <Company>LHSD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RhoaCi</dc:creator>
  <cp:lastModifiedBy>RhoaCi</cp:lastModifiedBy>
  <cp:revision>4</cp:revision>
  <dcterms:created xsi:type="dcterms:W3CDTF">2017-04-19T16:41:58Z</dcterms:created>
  <dcterms:modified xsi:type="dcterms:W3CDTF">2018-03-13T17:57:06Z</dcterms:modified>
</cp:coreProperties>
</file>